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27"/>
  </p:notesMasterIdLst>
  <p:sldIdLst>
    <p:sldId id="284" r:id="rId2"/>
    <p:sldId id="300" r:id="rId3"/>
    <p:sldId id="294" r:id="rId4"/>
    <p:sldId id="292" r:id="rId5"/>
    <p:sldId id="289" r:id="rId6"/>
    <p:sldId id="290" r:id="rId7"/>
    <p:sldId id="293" r:id="rId8"/>
    <p:sldId id="291" r:id="rId9"/>
    <p:sldId id="295" r:id="rId10"/>
    <p:sldId id="299" r:id="rId11"/>
    <p:sldId id="298" r:id="rId12"/>
    <p:sldId id="297" r:id="rId13"/>
    <p:sldId id="301" r:id="rId14"/>
    <p:sldId id="307" r:id="rId15"/>
    <p:sldId id="308" r:id="rId16"/>
    <p:sldId id="309" r:id="rId17"/>
    <p:sldId id="310" r:id="rId18"/>
    <p:sldId id="314" r:id="rId19"/>
    <p:sldId id="296" r:id="rId20"/>
    <p:sldId id="316" r:id="rId21"/>
    <p:sldId id="315" r:id="rId22"/>
    <p:sldId id="312" r:id="rId23"/>
    <p:sldId id="313" r:id="rId24"/>
    <p:sldId id="311" r:id="rId25"/>
    <p:sldId id="287" r:id="rId26"/>
  </p:sldIdLst>
  <p:sldSz cx="9144000" cy="5143500" type="screen16x9"/>
  <p:notesSz cx="6858000" cy="9144000"/>
  <p:embeddedFontLst>
    <p:embeddedFont>
      <p:font typeface="Sniglet" panose="020B0604020202020204" charset="0"/>
      <p:regular r:id="rId28"/>
    </p:embeddedFont>
    <p:embeddedFont>
      <p:font typeface="Walter Turncoat" panose="020B0604020202020204" charset="0"/>
      <p:regular r:id="rId29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DDAFDB-AB83-4BC4-9DC3-4E85DFDBB591}">
  <a:tblStyle styleId="{79DDAFDB-AB83-4BC4-9DC3-4E85DFDBB591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4754" autoAdjust="0"/>
  </p:normalViewPr>
  <p:slideViewPr>
    <p:cSldViewPr>
      <p:cViewPr varScale="1">
        <p:scale>
          <a:sx n="95" d="100"/>
          <a:sy n="95" d="100"/>
        </p:scale>
        <p:origin x="1812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112584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44779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8107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11660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4940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2001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691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8299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8763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2 arrows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32913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923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37484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8943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2 arrows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21306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2 arrows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94682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41904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6939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51553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map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60581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057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In big picture the main goal is discovery: multiple perspectives and divergent thinking were allowed and encouraged through facilitator tricks.</a:t>
            </a:r>
          </a:p>
        </p:txBody>
      </p:sp>
    </p:spTree>
    <p:extLst>
      <p:ext uri="{BB962C8B-B14F-4D97-AF65-F5344CB8AC3E}">
        <p14:creationId xmlns:p14="http://schemas.microsoft.com/office/powerpoint/2010/main" val="2795939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443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47826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016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5000"/>
                    </a14:imgEffect>
                    <a14:imgEffect>
                      <a14:brightnessContrast bright="8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rgbClr val="FFFFFF"/>
              </a:buClr>
              <a:buSzPct val="100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1752600" y="1428750"/>
            <a:ext cx="54570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-US" sz="88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Event Storming</a:t>
            </a:r>
            <a:endParaRPr lang="en" sz="88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098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296612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Cinderella</a:t>
            </a: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6667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Ice Breaker</a:t>
            </a:r>
            <a:endParaRPr lang="en" sz="60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337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296612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Incremental notation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Timeline enforcement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Remove duplication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Try to tell a story / Backwards as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Watch for sidetracks and solve it with pink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Learn to smell bad legacy (</a:t>
            </a:r>
            <a:r>
              <a:rPr lang="en-US" sz="2000" dirty="0" err="1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spiderman</a:t>
            </a: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Hotspots</a:t>
            </a: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6667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Organized Chaos</a:t>
            </a:r>
          </a:p>
        </p:txBody>
      </p:sp>
    </p:spTree>
    <p:extLst>
      <p:ext uri="{BB962C8B-B14F-4D97-AF65-F5344CB8AC3E}">
        <p14:creationId xmlns:p14="http://schemas.microsoft.com/office/powerpoint/2010/main" val="113751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9FE30C-8733-4A09-89BA-6837A70FF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45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4"/>
          <p:cNvSpPr txBox="1">
            <a:spLocks/>
          </p:cNvSpPr>
          <p:nvPr/>
        </p:nvSpPr>
        <p:spPr>
          <a:xfrm>
            <a:off x="685800" y="18859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How to sort out things when the problem is hard?</a:t>
            </a:r>
          </a:p>
        </p:txBody>
      </p:sp>
    </p:spTree>
    <p:extLst>
      <p:ext uri="{BB962C8B-B14F-4D97-AF65-F5344CB8AC3E}">
        <p14:creationId xmlns:p14="http://schemas.microsoft.com/office/powerpoint/2010/main" val="1307677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296612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240291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Pivotal Events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CBD3EA-B9A4-417F-A561-959BD2A96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570" y="1554759"/>
            <a:ext cx="5672860" cy="334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07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296612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240291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Chapters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393E6C-4658-4077-BFA3-80B171641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570" y="1504950"/>
            <a:ext cx="5672860" cy="334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6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296612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240291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Time Frames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56D8E0-9A6B-4D0C-8466-2C3BF8941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570" y="1581150"/>
            <a:ext cx="5672859" cy="334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708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296612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240291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Iceberg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9DADC2-FD0A-42E6-B83E-E901EA977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570" y="1434941"/>
            <a:ext cx="5672859" cy="334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268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296612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Place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Talk about the money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Mark external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Give labels for groups of events (navigation)</a:t>
            </a: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6667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Add missing pieces</a:t>
            </a:r>
          </a:p>
        </p:txBody>
      </p:sp>
    </p:spTree>
    <p:extLst>
      <p:ext uri="{BB962C8B-B14F-4D97-AF65-F5344CB8AC3E}">
        <p14:creationId xmlns:p14="http://schemas.microsoft.com/office/powerpoint/2010/main" val="6171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A99A5A-7D67-4134-84ED-5AECB4FCD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6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22917" y="1504950"/>
            <a:ext cx="54570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-US" sz="8800" dirty="0" err="1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mynkow</a:t>
            </a:r>
            <a:endParaRPr lang="en" sz="88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AED723-F36E-471B-858B-D2C713E37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0"/>
            <a:ext cx="289321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19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296612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This is my area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Hmm, this is not completely true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Finger pointing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No communication / isolated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Commentators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The invisible assistant</a:t>
            </a: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6667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Body Language</a:t>
            </a:r>
          </a:p>
        </p:txBody>
      </p:sp>
    </p:spTree>
    <p:extLst>
      <p:ext uri="{BB962C8B-B14F-4D97-AF65-F5344CB8AC3E}">
        <p14:creationId xmlns:p14="http://schemas.microsoft.com/office/powerpoint/2010/main" val="2838741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296612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Delivering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The goal will be convergent, teams will have to agree on a given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Make sure technical and non-technical shareholders are both satisfied</a:t>
            </a: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6667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Business Process Modeling</a:t>
            </a:r>
          </a:p>
        </p:txBody>
      </p:sp>
    </p:spTree>
    <p:extLst>
      <p:ext uri="{BB962C8B-B14F-4D97-AF65-F5344CB8AC3E}">
        <p14:creationId xmlns:p14="http://schemas.microsoft.com/office/powerpoint/2010/main" val="114110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F3CBB-06BE-4FF7-84E4-33E6BBE9A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390" y="0"/>
            <a:ext cx="289321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45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A63C38-7B2D-4C3C-B47D-137D464FF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6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5BDF6F-0CF9-46FA-B546-E69E0C4BF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390" y="0"/>
            <a:ext cx="289321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47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ctrTitle"/>
          </p:nvPr>
        </p:nvSpPr>
        <p:spPr>
          <a:xfrm>
            <a:off x="1822500" y="1202350"/>
            <a:ext cx="54570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THANKS!</a:t>
            </a:r>
          </a:p>
        </p:txBody>
      </p:sp>
      <p:sp>
        <p:nvSpPr>
          <p:cNvPr id="264" name="Shape 264"/>
          <p:cNvSpPr txBox="1">
            <a:spLocks noGrp="1"/>
          </p:cNvSpPr>
          <p:nvPr>
            <p:ph type="subTitle" idx="1"/>
          </p:nvPr>
        </p:nvSpPr>
        <p:spPr>
          <a:xfrm>
            <a:off x="1275150" y="2376678"/>
            <a:ext cx="6593700" cy="2327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b="1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Any questions?</a:t>
            </a:r>
          </a:p>
          <a:p>
            <a:pPr lvl="0" algn="ctr" rtl="0">
              <a:spcBef>
                <a:spcPts val="0"/>
              </a:spcBef>
              <a:buNone/>
            </a:pPr>
            <a:endParaRPr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  <p:sp>
        <p:nvSpPr>
          <p:cNvPr id="266" name="Shape 266"/>
          <p:cNvSpPr/>
          <p:nvPr/>
        </p:nvSpPr>
        <p:spPr>
          <a:xfrm>
            <a:off x="2819400" y="1962150"/>
            <a:ext cx="4069449" cy="116202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01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B83182-6BDD-47CF-8A27-CF72190E5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00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1752600" y="1428750"/>
            <a:ext cx="54570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-US" sz="88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The Problem</a:t>
            </a:r>
            <a:endParaRPr lang="en" sz="88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74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557724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Invite the right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Stickies + Markers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No chairs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Infinite working space !!!!!!!!!!!!!!!!!!!!!!!!!!!!!!!!!!!!!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F</a:t>
            </a:r>
            <a:r>
              <a:rPr lang="en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acilitator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C</a:t>
            </a:r>
            <a:r>
              <a:rPr lang="en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ompany departments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Set expectations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Explain what an Event 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Owners must know what they want</a:t>
            </a: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6667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Setup</a:t>
            </a:r>
            <a:endParaRPr lang="en" sz="60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411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296612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24 roles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Decision was made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Content management</a:t>
            </a: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6667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Conference Project</a:t>
            </a:r>
            <a:endParaRPr lang="en" sz="60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905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1752600" y="1428750"/>
            <a:ext cx="54570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-US" sz="88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The BIG picture</a:t>
            </a:r>
            <a:endParaRPr lang="en" sz="88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61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4"/>
          <p:cNvSpPr txBox="1">
            <a:spLocks/>
          </p:cNvSpPr>
          <p:nvPr/>
        </p:nvSpPr>
        <p:spPr>
          <a:xfrm>
            <a:off x="685800" y="2645983"/>
            <a:ext cx="7772400" cy="13419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Match the company culture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Don’t sell the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Will feel chaotic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Encourage mistakes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Spot overlaps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  <p:sp>
        <p:nvSpPr>
          <p:cNvPr id="3" name="Shape 34"/>
          <p:cNvSpPr txBox="1">
            <a:spLocks/>
          </p:cNvSpPr>
          <p:nvPr/>
        </p:nvSpPr>
        <p:spPr>
          <a:xfrm>
            <a:off x="685800" y="6667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Chaos </a:t>
            </a:r>
          </a:p>
          <a:p>
            <a:r>
              <a:rPr lang="en-US" sz="60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Exploration</a:t>
            </a:r>
            <a:endParaRPr lang="en" sz="6000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451413-56BB-440E-B60F-FEFB16332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0"/>
            <a:ext cx="289321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55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40E57E7-C2B3-43B2-ADAF-AC51DB383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33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Ursula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19008</TotalTime>
  <Words>228</Words>
  <Application>Microsoft Office PowerPoint</Application>
  <PresentationFormat>On-screen Show (16:9)</PresentationFormat>
  <Paragraphs>63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Sniglet</vt:lpstr>
      <vt:lpstr>Walter Turncoat</vt:lpstr>
      <vt:lpstr>Ursula template</vt:lpstr>
      <vt:lpstr>Event Storming</vt:lpstr>
      <vt:lpstr>mynkow</vt:lpstr>
      <vt:lpstr>PowerPoint Presentation</vt:lpstr>
      <vt:lpstr>The Problem</vt:lpstr>
      <vt:lpstr>PowerPoint Presentation</vt:lpstr>
      <vt:lpstr>PowerPoint Presentation</vt:lpstr>
      <vt:lpstr>The BIG picture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Nikolai Mynkow</cp:lastModifiedBy>
  <cp:revision>36</cp:revision>
  <dcterms:modified xsi:type="dcterms:W3CDTF">2018-04-04T14:01:10Z</dcterms:modified>
</cp:coreProperties>
</file>